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61" r:id="rId11"/>
    <p:sldId id="258" r:id="rId12"/>
    <p:sldId id="259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5/02/2015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84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116" y="654050"/>
            <a:ext cx="1892300" cy="25921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Have you seen the VANA display in the library?</a:t>
            </a:r>
            <a:endParaRPr lang="en-US" dirty="0"/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80928"/>
            <a:ext cx="7416824" cy="28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2345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How many photos 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are there of Lawrence?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92896"/>
            <a:ext cx="7416824" cy="28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90139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did you learn about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life for Lawrence?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92896"/>
            <a:ext cx="7416824" cy="28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69944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Spend time reading the display in the library… then…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92896"/>
            <a:ext cx="7416824" cy="28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671382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8722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Come and tell </a:t>
            </a:r>
            <a:r>
              <a:rPr lang="en-US" dirty="0" err="1" smtClean="0">
                <a:solidFill>
                  <a:srgbClr val="800000"/>
                </a:solidFill>
              </a:rPr>
              <a:t>Mrs</a:t>
            </a:r>
            <a:r>
              <a:rPr lang="en-US" dirty="0" smtClean="0">
                <a:solidFill>
                  <a:srgbClr val="800000"/>
                </a:solidFill>
              </a:rPr>
              <a:t> Jen something about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what life is like for Lawrence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12976"/>
            <a:ext cx="7416824" cy="28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02860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965245" cy="18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/>
            </a:r>
            <a:br>
              <a:rPr lang="en-US" dirty="0" smtClean="0">
                <a:solidFill>
                  <a:srgbClr val="FF6600"/>
                </a:solidFill>
              </a:rPr>
            </a:br>
            <a:r>
              <a:rPr lang="en-US" dirty="0" smtClean="0">
                <a:solidFill>
                  <a:srgbClr val="FF6600"/>
                </a:solidFill>
              </a:rPr>
              <a:t>Come to the </a:t>
            </a:r>
            <a:r>
              <a:rPr lang="en-US" dirty="0">
                <a:solidFill>
                  <a:srgbClr val="FF6600"/>
                </a:solidFill>
              </a:rPr>
              <a:t>oval </a:t>
            </a:r>
            <a:r>
              <a:rPr lang="en-US" dirty="0" smtClean="0">
                <a:solidFill>
                  <a:srgbClr val="FF6600"/>
                </a:solidFill>
              </a:rPr>
              <a:t/>
            </a:r>
            <a:br>
              <a:rPr lang="en-US" dirty="0" smtClean="0">
                <a:solidFill>
                  <a:srgbClr val="FF6600"/>
                </a:solidFill>
              </a:rPr>
            </a:br>
            <a:r>
              <a:rPr lang="en-US" dirty="0" smtClean="0">
                <a:solidFill>
                  <a:srgbClr val="FF6600"/>
                </a:solidFill>
              </a:rPr>
              <a:t>1</a:t>
            </a:r>
            <a:r>
              <a:rPr lang="en-US" baseline="30000" dirty="0" smtClean="0">
                <a:solidFill>
                  <a:srgbClr val="FF6600"/>
                </a:solidFill>
              </a:rPr>
              <a:t>st</a:t>
            </a:r>
            <a:r>
              <a:rPr lang="en-US" dirty="0" smtClean="0">
                <a:solidFill>
                  <a:srgbClr val="FF6600"/>
                </a:solidFill>
              </a:rPr>
              <a:t> break  Tuesday or </a:t>
            </a:r>
            <a:br>
              <a:rPr lang="en-US" dirty="0" smtClean="0">
                <a:solidFill>
                  <a:srgbClr val="FF6600"/>
                </a:solidFill>
              </a:rPr>
            </a:br>
            <a:r>
              <a:rPr lang="en-US" dirty="0" smtClean="0">
                <a:solidFill>
                  <a:srgbClr val="FF6600"/>
                </a:solidFill>
              </a:rPr>
              <a:t>2</a:t>
            </a:r>
            <a:r>
              <a:rPr lang="en-US" baseline="30000" dirty="0" smtClean="0">
                <a:solidFill>
                  <a:srgbClr val="FF6600"/>
                </a:solidFill>
              </a:rPr>
              <a:t>nd</a:t>
            </a:r>
            <a:r>
              <a:rPr lang="en-US" dirty="0" smtClean="0">
                <a:solidFill>
                  <a:srgbClr val="FF6600"/>
                </a:solidFill>
              </a:rPr>
              <a:t> break Thursday</a:t>
            </a:r>
            <a:br>
              <a:rPr lang="en-US" dirty="0" smtClean="0">
                <a:solidFill>
                  <a:srgbClr val="FF6600"/>
                </a:solidFill>
              </a:rPr>
            </a:b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08920"/>
            <a:ext cx="6480720" cy="245558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43608" y="5229200"/>
            <a:ext cx="6965245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3366FF"/>
                </a:solidFill>
              </a:rPr>
              <a:t>It’ll be worth it!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234511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1514</TotalTime>
  <Words>76</Words>
  <Application>Microsoft Macintosh PowerPoint</Application>
  <PresentationFormat>On-screen Show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Pushpin</vt:lpstr>
      <vt:lpstr>Our GCCC  Sponsor Child -  Lawrence</vt:lpstr>
      <vt:lpstr>Building a future for children in Zimbabwe</vt:lpstr>
      <vt:lpstr>PowerPoint Presentation</vt:lpstr>
      <vt:lpstr>Have you seen the VANA display in the library?</vt:lpstr>
      <vt:lpstr>How many photos  are there of Lawrence?</vt:lpstr>
      <vt:lpstr>What did you learn about  life for Lawrence?</vt:lpstr>
      <vt:lpstr>Spend time reading the display in the library… then…</vt:lpstr>
      <vt:lpstr>Come and tell Mrs Jen something about  what life is like for Lawrence</vt:lpstr>
      <vt:lpstr> Come to the oval  1st break  Tuesday or  2nd break Thursday 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29</cp:revision>
  <dcterms:created xsi:type="dcterms:W3CDTF">2014-03-23T21:36:37Z</dcterms:created>
  <dcterms:modified xsi:type="dcterms:W3CDTF">2015-02-05T11:34:50Z</dcterms:modified>
</cp:coreProperties>
</file>